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82" r:id="rId2"/>
    <p:sldId id="281" r:id="rId3"/>
    <p:sldId id="279" r:id="rId4"/>
    <p:sldId id="278" r:id="rId5"/>
    <p:sldId id="277" r:id="rId6"/>
    <p:sldId id="269" r:id="rId7"/>
    <p:sldId id="270" r:id="rId8"/>
    <p:sldId id="271" r:id="rId9"/>
    <p:sldId id="283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68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21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93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1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59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771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4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620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8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84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3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339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859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82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82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096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4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958EE8-0339-4E80-8E55-64DF214B8D11}" type="datetimeFigureOut">
              <a:rPr lang="nl-NL" smtClean="0"/>
              <a:t>12-11-2018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9571BE-F414-40B5-8054-2948733C58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17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maken.wikiwijs.nl/94893/opdracht_agressie#!page-29391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maken.wikiwijs.nl/94893/opdracht_agressie#!page-29391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maken.wikiwijs.nl/94893/opdracht_agressie#!page-29391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maken.wikiwijs.nl/94893/opdracht_agressie#!page-29391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94893/opdracht_agressie#!page-2939121" TargetMode="External"/><Relationship Id="rId2" Type="http://schemas.openxmlformats.org/officeDocument/2006/relationships/hyperlink" Target="https://www.youtube.com/watch?v=5Lt2uuoemn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maken.wikiwijs.nl/94893/opdracht_agressie#!page-29391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maken.wikiwijs.nl/94893/opdracht_agressie#!page-29391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noorderpoort zorg en welzijn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9144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285999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B04 – Communicatie (cohort 2018)</a:t>
            </a:r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/>
            </a:r>
            <a:br>
              <a:rPr lang="nl-NL" dirty="0">
                <a:solidFill>
                  <a:schemeClr val="bg1"/>
                </a:solidFill>
              </a:rPr>
            </a:b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0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Afsluiting van de les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err="1" smtClean="0"/>
              <a:t>Ro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5F47D2-0983-475B-954E-C2F273A51D6B}"/>
              </a:ext>
            </a:extLst>
          </p:cNvPr>
          <p:cNvSpPr txBox="1"/>
          <p:nvPr/>
        </p:nvSpPr>
        <p:spPr>
          <a:xfrm>
            <a:off x="4283968" y="6990382"/>
            <a:ext cx="486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2" tooltip="https://maken.wikiwijs.nl/94893/opdracht_agressie#!page-2939121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3" tooltip="https://creativecommons.org/licenses/by/3.0/"/>
              </a:rPr>
              <a:t>CC BY</a:t>
            </a:r>
            <a:endParaRPr lang="nl-NL" sz="90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423072"/>
            <a:ext cx="2477720" cy="22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4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Uitleg </a:t>
            </a:r>
            <a:r>
              <a:rPr lang="nl-NL" dirty="0" smtClean="0">
                <a:solidFill>
                  <a:schemeClr val="bg1"/>
                </a:solidFill>
              </a:rPr>
              <a:t>periode communicatie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9 lesweken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In week 9 een toets 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In week 10 (bufferweek) herkansing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Beoordeling: inzet, aanwezigheid en 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03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nl-NL" dirty="0" err="1" smtClean="0">
                <a:solidFill>
                  <a:schemeClr val="bg1"/>
                </a:solidFill>
              </a:rPr>
              <a:t>Mindmap</a:t>
            </a:r>
            <a:r>
              <a:rPr lang="nl-NL" dirty="0" smtClean="0">
                <a:solidFill>
                  <a:schemeClr val="bg1"/>
                </a:solidFill>
              </a:rPr>
              <a:t> maken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/>
          <a:lstStyle/>
          <a:p>
            <a:pPr marL="68580" indent="-342900">
              <a:buFont typeface="+mj-lt"/>
              <a:buAutoNum type="arabicParenR"/>
            </a:pPr>
            <a:r>
              <a:rPr lang="nl-NL" dirty="0"/>
              <a:t>Maak een </a:t>
            </a:r>
            <a:r>
              <a:rPr lang="nl-NL" dirty="0" err="1"/>
              <a:t>Mindmap</a:t>
            </a:r>
            <a:r>
              <a:rPr lang="nl-NL" dirty="0"/>
              <a:t>, verwerkt hierin alles waar je aan denkt bij het begrip:” communicatie</a:t>
            </a:r>
            <a:r>
              <a:rPr lang="nl-NL" dirty="0" smtClean="0"/>
              <a:t>”</a:t>
            </a:r>
          </a:p>
          <a:p>
            <a:pPr marL="68580" indent="-342900">
              <a:buFont typeface="+mj-lt"/>
              <a:buAutoNum type="arabicParenR"/>
            </a:pPr>
            <a:endParaRPr lang="nl-NL" dirty="0"/>
          </a:p>
          <a:p>
            <a:pPr marL="68580" indent="-342900">
              <a:buFont typeface="+mj-lt"/>
              <a:buAutoNum type="arabicParenR"/>
            </a:pPr>
            <a:r>
              <a:rPr lang="nl-NL" dirty="0"/>
              <a:t>De </a:t>
            </a:r>
            <a:r>
              <a:rPr lang="nl-NL" dirty="0" err="1"/>
              <a:t>Mindmap</a:t>
            </a:r>
            <a:r>
              <a:rPr lang="nl-NL" dirty="0"/>
              <a:t> gaan we klassikaal nabespreken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5F47D2-0983-475B-954E-C2F273A51D6B}"/>
              </a:ext>
            </a:extLst>
          </p:cNvPr>
          <p:cNvSpPr txBox="1"/>
          <p:nvPr/>
        </p:nvSpPr>
        <p:spPr>
          <a:xfrm>
            <a:off x="4283968" y="6990382"/>
            <a:ext cx="486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2" tooltip="https://maken.wikiwijs.nl/94893/opdracht_agressie#!page-2939121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3" tooltip="https://creativecommons.org/licenses/by/3.0/"/>
              </a:rPr>
              <a:t>CC BY</a:t>
            </a:r>
            <a:endParaRPr lang="nl-NL" sz="9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789040"/>
            <a:ext cx="3846161" cy="21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7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Geef je mening in groepen van vijf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NL"/>
              <a:t>Communicatie: één blik en ik weet genoeg. </a:t>
            </a:r>
          </a:p>
          <a:p>
            <a:r>
              <a:rPr lang="nl-NL"/>
              <a:t> In ons toekomstige beroep is verbale communicatie belangrijker dan non-verbale communicatie. </a:t>
            </a:r>
          </a:p>
          <a:p>
            <a:r>
              <a:rPr lang="nl-NL"/>
              <a:t>Non-verbale boodschappen worden eerder geloofd dan verbale. </a:t>
            </a:r>
          </a:p>
          <a:p>
            <a:r>
              <a:rPr lang="nl-NL"/>
              <a:t>Communiceren is makkelijk, iedereen kan het.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5F47D2-0983-475B-954E-C2F273A51D6B}"/>
              </a:ext>
            </a:extLst>
          </p:cNvPr>
          <p:cNvSpPr txBox="1"/>
          <p:nvPr/>
        </p:nvSpPr>
        <p:spPr>
          <a:xfrm>
            <a:off x="4283968" y="6990382"/>
            <a:ext cx="486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2" tooltip="https://maken.wikiwijs.nl/94893/opdracht_agressie#!page-2939121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3" tooltip="https://creativecommons.org/licenses/by/3.0/"/>
              </a:rPr>
              <a:t>CC BY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211133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Manieren van communiceren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/>
          <a:lstStyle/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5F47D2-0983-475B-954E-C2F273A51D6B}"/>
              </a:ext>
            </a:extLst>
          </p:cNvPr>
          <p:cNvSpPr txBox="1"/>
          <p:nvPr/>
        </p:nvSpPr>
        <p:spPr>
          <a:xfrm>
            <a:off x="4283968" y="6990382"/>
            <a:ext cx="486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2" tooltip="https://maken.wikiwijs.nl/94893/opdracht_agressie#!page-2939121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3" tooltip="https://creativecommons.org/licenses/by/3.0/"/>
              </a:rPr>
              <a:t>CC BY</a:t>
            </a:r>
            <a:endParaRPr lang="nl-NL" sz="90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557196"/>
            <a:ext cx="3330026" cy="22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14.1 Het communicatieproces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/>
          <a:lstStyle/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3887" b="4059"/>
          <a:stretch/>
        </p:blipFill>
        <p:spPr>
          <a:xfrm>
            <a:off x="1277888" y="1723120"/>
            <a:ext cx="6588224" cy="4896544"/>
          </a:xfrm>
          <a:prstGeom prst="rect">
            <a:avLst/>
          </a:prstGeom>
        </p:spPr>
      </p:pic>
      <p:sp>
        <p:nvSpPr>
          <p:cNvPr id="6" name="Ovaal bijschrift 5"/>
          <p:cNvSpPr/>
          <p:nvPr/>
        </p:nvSpPr>
        <p:spPr>
          <a:xfrm>
            <a:off x="3635896" y="3865068"/>
            <a:ext cx="1980220" cy="428028"/>
          </a:xfrm>
          <a:prstGeom prst="wedgeEllipseCallout">
            <a:avLst>
              <a:gd name="adj1" fmla="val -15119"/>
              <a:gd name="adj2" fmla="val -931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Medium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Ovaal bijschrift 6"/>
          <p:cNvSpPr/>
          <p:nvPr/>
        </p:nvSpPr>
        <p:spPr>
          <a:xfrm>
            <a:off x="3661048" y="5777880"/>
            <a:ext cx="1980220" cy="428028"/>
          </a:xfrm>
          <a:prstGeom prst="wedgeEllipseCallout">
            <a:avLst>
              <a:gd name="adj1" fmla="val 53"/>
              <a:gd name="adj2" fmla="val -839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Medium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5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Coderen / decoderen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/>
          <a:lstStyle/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endParaRPr lang="nl-NL" sz="2400" dirty="0"/>
          </a:p>
          <a:p>
            <a:r>
              <a:rPr lang="nl-NL" sz="2400" dirty="0">
                <a:hlinkClick r:id="rId2"/>
              </a:rPr>
              <a:t>https://</a:t>
            </a:r>
            <a:r>
              <a:rPr lang="nl-NL" sz="2400" dirty="0" smtClean="0">
                <a:hlinkClick r:id="rId2"/>
              </a:rPr>
              <a:t>www.youtube.com/watch?v=5Lt2uuoemnw</a:t>
            </a:r>
            <a:endParaRPr lang="nl-NL" sz="2400" dirty="0" smtClean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5F47D2-0983-475B-954E-C2F273A51D6B}"/>
              </a:ext>
            </a:extLst>
          </p:cNvPr>
          <p:cNvSpPr txBox="1"/>
          <p:nvPr/>
        </p:nvSpPr>
        <p:spPr>
          <a:xfrm>
            <a:off x="4283968" y="6990382"/>
            <a:ext cx="486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3" tooltip="https://maken.wikiwijs.nl/94893/opdracht_agressie#!page-2939121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4" tooltip="https://creativecommons.org/licenses/by/3.0/"/>
              </a:rPr>
              <a:t>CC BY</a:t>
            </a:r>
            <a:endParaRPr lang="nl-NL" sz="900"/>
          </a:p>
        </p:txBody>
      </p:sp>
    </p:spTree>
    <p:extLst>
      <p:ext uri="{BB962C8B-B14F-4D97-AF65-F5344CB8AC3E}">
        <p14:creationId xmlns:p14="http://schemas.microsoft.com/office/powerpoint/2010/main" val="252423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Referentiekader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2400" b="1" dirty="0" smtClean="0"/>
              <a:t>Je waarden en normen, je ideeën en je gewoontes doe invloed hebben op je codering en decodering</a:t>
            </a:r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5F47D2-0983-475B-954E-C2F273A51D6B}"/>
              </a:ext>
            </a:extLst>
          </p:cNvPr>
          <p:cNvSpPr txBox="1"/>
          <p:nvPr/>
        </p:nvSpPr>
        <p:spPr>
          <a:xfrm>
            <a:off x="4283968" y="6990382"/>
            <a:ext cx="486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2" tooltip="https://maken.wikiwijs.nl/94893/opdracht_agressie#!page-2939121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3" tooltip="https://creativecommons.org/licenses/by/3.0/"/>
              </a:rPr>
              <a:t>CC BY</a:t>
            </a:r>
            <a:endParaRPr lang="nl-NL" sz="90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89039"/>
            <a:ext cx="2525266" cy="20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3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/>
          <a:lstStyle/>
          <a:p>
            <a:endParaRPr lang="nl-NL" sz="2400" b="1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Bestuderen thema 14.1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Alvast doorlezen thema 14.2, 14.3 en 14.4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5F47D2-0983-475B-954E-C2F273A51D6B}"/>
              </a:ext>
            </a:extLst>
          </p:cNvPr>
          <p:cNvSpPr txBox="1"/>
          <p:nvPr/>
        </p:nvSpPr>
        <p:spPr>
          <a:xfrm>
            <a:off x="4283968" y="6990382"/>
            <a:ext cx="486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2" tooltip="https://maken.wikiwijs.nl/94893/opdracht_agressie#!page-2939121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3" tooltip="https://creativecommons.org/licenses/by/3.0/"/>
              </a:rPr>
              <a:t>CC BY</a:t>
            </a:r>
            <a:endParaRPr lang="nl-NL" sz="9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BE439A-753B-4B5F-AF35-245043727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24" y="3861047"/>
            <a:ext cx="2976871" cy="29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819</TotalTime>
  <Words>214</Words>
  <Application>Microsoft Office PowerPoint</Application>
  <PresentationFormat>Diavoorstelling (4:3)</PresentationFormat>
  <Paragraphs>180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Organisch</vt:lpstr>
      <vt:lpstr>  B04 – Communicatie (cohort 2018)  </vt:lpstr>
      <vt:lpstr>Uitleg periode communicatie</vt:lpstr>
      <vt:lpstr>Mindmap maken</vt:lpstr>
      <vt:lpstr>Geef je mening in groepen van vijf</vt:lpstr>
      <vt:lpstr>Manieren van communiceren</vt:lpstr>
      <vt:lpstr>14.1 Het communicatieproces</vt:lpstr>
      <vt:lpstr>Coderen / decoderen</vt:lpstr>
      <vt:lpstr>Referentiekader</vt:lpstr>
      <vt:lpstr>Huiswerk</vt:lpstr>
      <vt:lpstr>Afsluiting van de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</dc:title>
  <dc:creator>Bennie</dc:creator>
  <cp:lastModifiedBy>Lydia van Hes</cp:lastModifiedBy>
  <cp:revision>15</cp:revision>
  <dcterms:created xsi:type="dcterms:W3CDTF">2017-09-02T18:50:15Z</dcterms:created>
  <dcterms:modified xsi:type="dcterms:W3CDTF">2018-11-12T13:34:48Z</dcterms:modified>
</cp:coreProperties>
</file>